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3" r:id="rId4"/>
    <p:sldId id="264" r:id="rId5"/>
    <p:sldId id="265" r:id="rId6"/>
    <p:sldId id="266" r:id="rId7"/>
    <p:sldId id="269" r:id="rId8"/>
    <p:sldId id="268" r:id="rId9"/>
    <p:sldId id="270" r:id="rId10"/>
    <p:sldId id="275" r:id="rId11"/>
    <p:sldId id="274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ikkat Edilmesi Gerekenler" id="{7BCEB976-A5AC-4EC0-B696-AF899E944C29}">
          <p14:sldIdLst>
            <p14:sldId id="256"/>
            <p14:sldId id="262"/>
            <p14:sldId id="263"/>
            <p14:sldId id="264"/>
            <p14:sldId id="265"/>
            <p14:sldId id="266"/>
            <p14:sldId id="269"/>
            <p14:sldId id="268"/>
          </p14:sldIdLst>
        </p14:section>
        <p14:section name="ÖRNEK SUNUM ŞABLONU" id="{C4A217DF-4D52-44EB-8063-FD02D565865C}">
          <p14:sldIdLst>
            <p14:sldId id="270"/>
            <p14:sldId id="275"/>
            <p14:sldId id="274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14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8C7DB-4ECA-482D-AC39-EBA0CF54EB40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91CA-ACE3-4C61-A6B5-D0667568A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CF081EF-EF6D-4162-A4E0-73E8E2FF7824}" type="datetime1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6390-7650-4344-B848-D61CA05522AC}" type="datetime1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24E7418-4591-4143-A73E-059DD72449F8}" type="datetime1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2DA7-8FC9-4828-9C1C-DCA3A439C04C}" type="datetime1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CD47-E893-463D-8229-5F9D8FBF5724}" type="datetime1">
              <a:rPr lang="en-US" smtClean="0"/>
              <a:t>12/23/2024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222-6130-4F8D-9784-DAC8031F336A}" type="datetime1">
              <a:rPr lang="en-US" smtClean="0"/>
              <a:t>12/23/2024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4A017-AA8E-4D87-80A8-B3B95E87DD69}" type="datetime1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46762"/>
            <a:ext cx="7772400" cy="1470025"/>
          </a:xfrm>
        </p:spPr>
        <p:txBody>
          <a:bodyPr/>
          <a:lstStyle/>
          <a:p>
            <a:r>
              <a:rPr lang="tr-TR" dirty="0"/>
              <a:t>Bitirme Tezi Sunum Şablonu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84" y="1837944"/>
            <a:ext cx="10835640" cy="3877056"/>
          </a:xfrm>
        </p:spPr>
        <p:txBody>
          <a:bodyPr>
            <a:noAutofit/>
          </a:bodyPr>
          <a:lstStyle/>
          <a:p>
            <a:pPr algn="just"/>
            <a:r>
              <a:rPr lang="tr-TR" sz="2000" b="1" dirty="0">
                <a:solidFill>
                  <a:schemeClr val="tx1"/>
                </a:solidFill>
              </a:rPr>
              <a:t>Sunum hazırlarken dikkat edilmesi gereken temel noktalar şunlardır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  <a:endParaRPr lang="tr-TR" sz="2000" b="1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endParaRPr lang="tr-TR" sz="20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>
                <a:solidFill>
                  <a:schemeClr val="tx1"/>
                </a:solidFill>
              </a:rPr>
              <a:t>İçeriğin Düzeni: Başlıklara, kısa ve öz açıklamalara yer verilmelidir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tr-TR" sz="20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>
                <a:solidFill>
                  <a:schemeClr val="tx1"/>
                </a:solidFill>
              </a:rPr>
              <a:t>Tasarım: Göz yormayan bir şablon ve okunaklı yazı tipi kullanılmalıdır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tr-TR" sz="20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>
                <a:solidFill>
                  <a:schemeClr val="tx1"/>
                </a:solidFill>
              </a:rPr>
              <a:t>Görseller ve Grafikler: Konuya uygun ve dikkat çekici olmalıdır.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>
                <a:solidFill>
                  <a:schemeClr val="tx1"/>
                </a:solidFill>
              </a:rPr>
              <a:t>Tutarlılık: Renk, yazı boyutu, ve düzen her bir slayt için tutarlı olmalıdır.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EC64A05-319E-70F2-1478-2345BE966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9BDA43-C0F2-2E34-FE1D-A117178FF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İÇİNDEKİLER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3F3AE2-2D1F-33CA-CEFD-89CB89315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Mühendislik Kavramları -Örnek Slayt-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Gösterimi -Örnek Slayt-</a:t>
            </a:r>
          </a:p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Tablo Gösterimi -Örnek Slayt-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CD70F79-DBE9-D06B-9F6F-787D7CF0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05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EC0D8-DCD2-9EA9-7BEB-E0CACF43B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EB954C64-2E0E-A915-0A13-E369C9BDD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Güç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Güç, belli bir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yapmanın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hızı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zamanda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miktarıdır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Newton.metre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saniye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Nm/s=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Joule/s (J/s)’dir. 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çarpım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sisteminde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Watt (W)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ifade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Otomotiv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endüstrisinde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beygir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gücü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(Horsepower – hp)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İngiliz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Sisteminden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gelmektedir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W</a:t>
            </a:r>
            <a:r>
              <a:rPr 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(W)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 kW (Kilowatt) 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1kW = 1.341 hp 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hp = 0.746 kW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0B299563-3BD9-A195-E423-7A0177103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Mühendislik Kavramları -Örnek Slayt-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0A906C-A51E-2FB1-1E3C-1973FE2DD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9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88858-33BF-4022-EEF4-D95F2BC42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A48AB88A-58E3-29A3-6810-F097F7E4C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Gösterimi -Örnek Slayt-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C986CE29-3678-FC3C-12A9-A44FFBD5ACF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868" y="2450891"/>
            <a:ext cx="3778135" cy="2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automotive engineering ile ilgili gÃ¶rsel sonucu">
            <a:extLst>
              <a:ext uri="{FF2B5EF4-FFF2-40B4-BE49-F238E27FC236}">
                <a16:creationId xmlns:a16="http://schemas.microsoft.com/office/drawing/2014/main" id="{6B2ED675-894E-A516-1D9F-B76700BFD4A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0400" y="2603803"/>
            <a:ext cx="5384800" cy="2212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Metin kutusu 12">
            <a:extLst>
              <a:ext uri="{FF2B5EF4-FFF2-40B4-BE49-F238E27FC236}">
                <a16:creationId xmlns:a16="http://schemas.microsoft.com/office/drawing/2014/main" id="{1C1B1EB0-CDFE-74AC-AB60-568ADEC298A7}"/>
              </a:ext>
            </a:extLst>
          </p:cNvPr>
          <p:cNvSpPr txBox="1"/>
          <p:nvPr/>
        </p:nvSpPr>
        <p:spPr>
          <a:xfrm>
            <a:off x="1490284" y="5009126"/>
            <a:ext cx="2742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1.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Taşıt Kaynak Hattı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4C8BA0A4-C5DB-352B-24AB-5549AF3CF844}"/>
              </a:ext>
            </a:extLst>
          </p:cNvPr>
          <p:cNvSpPr txBox="1"/>
          <p:nvPr/>
        </p:nvSpPr>
        <p:spPr>
          <a:xfrm>
            <a:off x="6863588" y="4999982"/>
            <a:ext cx="3238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2.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Taşıt Aktarma Organları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layt Numarası Yer Tutucusu 14">
            <a:extLst>
              <a:ext uri="{FF2B5EF4-FFF2-40B4-BE49-F238E27FC236}">
                <a16:creationId xmlns:a16="http://schemas.microsoft.com/office/drawing/2014/main" id="{09E9A501-C5C0-FBBB-7A22-1B866C850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18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C7459-7A22-F07A-4F46-BFA91B8B6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D0B51D5C-A413-A38C-81EB-0FF29AEA3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Tablo Gösterimi -Örnek Slayt-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İçerik Yer Tutucusu 7">
            <a:extLst>
              <a:ext uri="{FF2B5EF4-FFF2-40B4-BE49-F238E27FC236}">
                <a16:creationId xmlns:a16="http://schemas.microsoft.com/office/drawing/2014/main" id="{67DC84D3-61B8-0784-3338-04E2AA925E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889701"/>
              </p:ext>
            </p:extLst>
          </p:nvPr>
        </p:nvGraphicFramePr>
        <p:xfrm>
          <a:off x="3694038" y="1945640"/>
          <a:ext cx="4803923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3798">
                  <a:extLst>
                    <a:ext uri="{9D8B030D-6E8A-4147-A177-3AD203B41FA5}">
                      <a16:colId xmlns:a16="http://schemas.microsoft.com/office/drawing/2014/main" val="582536934"/>
                    </a:ext>
                  </a:extLst>
                </a:gridCol>
                <a:gridCol w="1023546">
                  <a:extLst>
                    <a:ext uri="{9D8B030D-6E8A-4147-A177-3AD203B41FA5}">
                      <a16:colId xmlns:a16="http://schemas.microsoft.com/office/drawing/2014/main" val="835886099"/>
                    </a:ext>
                  </a:extLst>
                </a:gridCol>
                <a:gridCol w="898133">
                  <a:extLst>
                    <a:ext uri="{9D8B030D-6E8A-4147-A177-3AD203B41FA5}">
                      <a16:colId xmlns:a16="http://schemas.microsoft.com/office/drawing/2014/main" val="1386525528"/>
                    </a:ext>
                  </a:extLst>
                </a:gridCol>
                <a:gridCol w="858446">
                  <a:extLst>
                    <a:ext uri="{9D8B030D-6E8A-4147-A177-3AD203B41FA5}">
                      <a16:colId xmlns:a16="http://schemas.microsoft.com/office/drawing/2014/main" val="26695765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Temel Büyüklük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Adı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Sembolü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Boyutu</a:t>
                      </a:r>
                    </a:p>
                  </a:txBody>
                  <a:tcPr marL="45048" marR="45048"/>
                </a:tc>
                <a:extLst>
                  <a:ext uri="{0D108BD9-81ED-4DB2-BD59-A6C34878D82A}">
                    <a16:rowId xmlns:a16="http://schemas.microsoft.com/office/drawing/2014/main" val="2954235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Uzunluk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Metre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45048" marR="45048"/>
                </a:tc>
                <a:extLst>
                  <a:ext uri="{0D108BD9-81ED-4DB2-BD59-A6C34878D82A}">
                    <a16:rowId xmlns:a16="http://schemas.microsoft.com/office/drawing/2014/main" val="4058330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Kütle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Kilogram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kg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45048" marR="45048"/>
                </a:tc>
                <a:extLst>
                  <a:ext uri="{0D108BD9-81ED-4DB2-BD59-A6C34878D82A}">
                    <a16:rowId xmlns:a16="http://schemas.microsoft.com/office/drawing/2014/main" val="214716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Zaman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Saniye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45048" marR="45048"/>
                </a:tc>
                <a:extLst>
                  <a:ext uri="{0D108BD9-81ED-4DB2-BD59-A6C34878D82A}">
                    <a16:rowId xmlns:a16="http://schemas.microsoft.com/office/drawing/2014/main" val="199260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Elektrik akımı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Amper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45048" marR="45048"/>
                </a:tc>
                <a:extLst>
                  <a:ext uri="{0D108BD9-81ED-4DB2-BD59-A6C34878D82A}">
                    <a16:rowId xmlns:a16="http://schemas.microsoft.com/office/drawing/2014/main" val="3394480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Termodinamik sıcaklık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Kelvin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45048" marR="45048"/>
                </a:tc>
                <a:extLst>
                  <a:ext uri="{0D108BD9-81ED-4DB2-BD59-A6C34878D82A}">
                    <a16:rowId xmlns:a16="http://schemas.microsoft.com/office/drawing/2014/main" val="65517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Madde miktarı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45048" marR="45048"/>
                </a:tc>
                <a:extLst>
                  <a:ext uri="{0D108BD9-81ED-4DB2-BD59-A6C34878D82A}">
                    <a16:rowId xmlns:a16="http://schemas.microsoft.com/office/drawing/2014/main" val="15815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Işık şiddeti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Kandela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Cd</a:t>
                      </a:r>
                    </a:p>
                  </a:txBody>
                  <a:tcPr marL="45048" marR="450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tr-TR" sz="16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45048" marR="45048"/>
                </a:tc>
                <a:extLst>
                  <a:ext uri="{0D108BD9-81ED-4DB2-BD59-A6C34878D82A}">
                    <a16:rowId xmlns:a16="http://schemas.microsoft.com/office/drawing/2014/main" val="3946290051"/>
                  </a:ext>
                </a:extLst>
              </a:tr>
            </a:tbl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E7DB09CB-66FA-C665-0D50-E448E92B992E}"/>
              </a:ext>
            </a:extLst>
          </p:cNvPr>
          <p:cNvSpPr txBox="1"/>
          <p:nvPr/>
        </p:nvSpPr>
        <p:spPr>
          <a:xfrm>
            <a:off x="4893907" y="1545336"/>
            <a:ext cx="2580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Tablo 1.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Birim Sistemi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561DF3D9-ED37-5B6C-4E2A-474A5F027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3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97C5ED-968E-A86B-36DE-980CE2B5C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Bitirme Tezi Sunum Şablonu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74D577-628F-8DD2-A072-2D4FAD78D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Giriş (1-2 Slayt)</a:t>
            </a:r>
          </a:p>
          <a:p>
            <a:r>
              <a:rPr lang="tr-TR" dirty="0"/>
              <a:t>Konu Tanıtımı (3-5 Slayt)</a:t>
            </a:r>
          </a:p>
          <a:p>
            <a:r>
              <a:rPr lang="tr-TR" dirty="0"/>
              <a:t>Materyal ve Metot (</a:t>
            </a:r>
            <a:r>
              <a:rPr lang="en-US" dirty="0"/>
              <a:t>3-5 </a:t>
            </a:r>
            <a:r>
              <a:rPr lang="tr-TR" dirty="0"/>
              <a:t>S</a:t>
            </a:r>
            <a:r>
              <a:rPr lang="en-US" dirty="0" err="1"/>
              <a:t>layt</a:t>
            </a:r>
            <a:r>
              <a:rPr lang="tr-TR" dirty="0"/>
              <a:t>)</a:t>
            </a:r>
          </a:p>
          <a:p>
            <a:r>
              <a:rPr lang="tr-TR" dirty="0"/>
              <a:t>Bulgular ve Tartışma (</a:t>
            </a:r>
            <a:r>
              <a:rPr lang="en-US" dirty="0"/>
              <a:t>3-5 </a:t>
            </a:r>
            <a:r>
              <a:rPr lang="tr-TR" dirty="0"/>
              <a:t>S</a:t>
            </a:r>
            <a:r>
              <a:rPr lang="en-US" dirty="0" err="1"/>
              <a:t>layt</a:t>
            </a:r>
            <a:r>
              <a:rPr lang="tr-TR" dirty="0"/>
              <a:t>)</a:t>
            </a:r>
          </a:p>
          <a:p>
            <a:r>
              <a:rPr lang="tr-TR" dirty="0"/>
              <a:t>Sonuçlar ve Öneriler (1</a:t>
            </a:r>
            <a:r>
              <a:rPr lang="en-US" dirty="0"/>
              <a:t>-</a:t>
            </a:r>
            <a:r>
              <a:rPr lang="tr-TR" dirty="0"/>
              <a:t>2</a:t>
            </a:r>
            <a:r>
              <a:rPr lang="en-US" dirty="0"/>
              <a:t> </a:t>
            </a:r>
            <a:r>
              <a:rPr lang="tr-TR" dirty="0" err="1"/>
              <a:t>Sl</a:t>
            </a:r>
            <a:r>
              <a:rPr lang="en-US" dirty="0" err="1"/>
              <a:t>ayt</a:t>
            </a:r>
            <a:r>
              <a:rPr lang="en-US" dirty="0"/>
              <a:t>)</a:t>
            </a:r>
            <a:endParaRPr lang="tr-TR" dirty="0"/>
          </a:p>
          <a:p>
            <a:endParaRPr lang="tr-TR" dirty="0"/>
          </a:p>
          <a:p>
            <a:r>
              <a:rPr lang="tr-TR" dirty="0"/>
              <a:t>Yukarıda verilen öncüllere dikkat edilerek içindekiler bölümü hazırlanmalı.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3B6CE1A-109D-8898-C344-4F02FECD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35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D4188-DBD2-FB78-6E0C-D93584CEE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869BE9-E0E6-3ECD-18D4-0A5D06C65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/>
              <a:t>Giriş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4EFF57-C107-E378-AF9C-17452A79B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Başlık ve Alt Başlık</a:t>
            </a:r>
          </a:p>
          <a:p>
            <a:pPr lvl="1"/>
            <a:r>
              <a:rPr lang="tr-TR" dirty="0"/>
              <a:t>Sunumun konusu ve hazırlayan kişinin adı-soyadı.</a:t>
            </a:r>
          </a:p>
          <a:p>
            <a:pPr lvl="1"/>
            <a:r>
              <a:rPr lang="tr-TR" dirty="0"/>
              <a:t>Ders adı ve tarih.</a:t>
            </a:r>
          </a:p>
          <a:p>
            <a:r>
              <a:rPr lang="tr-TR" dirty="0"/>
              <a:t>Amaç</a:t>
            </a:r>
          </a:p>
          <a:p>
            <a:pPr lvl="1"/>
            <a:r>
              <a:rPr lang="tr-TR" dirty="0"/>
              <a:t>Sunumun amacını ve neden bu konunun seçildiğini belirtin.</a:t>
            </a:r>
          </a:p>
          <a:p>
            <a:r>
              <a:rPr lang="tr-TR" dirty="0"/>
              <a:t>İçindekiler</a:t>
            </a:r>
          </a:p>
          <a:p>
            <a:pPr lvl="1"/>
            <a:r>
              <a:rPr lang="tr-TR" dirty="0"/>
              <a:t>Sunumun ana başlıklarını listeleyin (</a:t>
            </a:r>
            <a:r>
              <a:rPr lang="tr-TR" dirty="0" err="1"/>
              <a:t>örn</a:t>
            </a:r>
            <a:r>
              <a:rPr lang="tr-TR" dirty="0"/>
              <a:t>. Giriş, Yöntem, Sonuçlar).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BE3A058-E3C8-C0EE-14D2-FCC021EF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57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20CBD-716A-8DCA-8A36-EA1426DBD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39C917-BC81-D570-A63B-441EE6754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/>
              <a:t>Konu Tanıtımı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D3E06D-E31C-ECC8-D721-6B14D03F8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Konu ile İlgili Arka Plan</a:t>
            </a:r>
          </a:p>
          <a:p>
            <a:pPr lvl="1"/>
            <a:r>
              <a:rPr lang="tr-TR" dirty="0"/>
              <a:t>Temel bilgiler ve kavramlar.</a:t>
            </a:r>
          </a:p>
          <a:p>
            <a:pPr lvl="1"/>
            <a:r>
              <a:rPr lang="tr-TR" dirty="0"/>
              <a:t>Konuyla ilgili önemli problemler veya sorular.</a:t>
            </a:r>
          </a:p>
          <a:p>
            <a:r>
              <a:rPr lang="tr-TR" dirty="0"/>
              <a:t>Literatür veya Örnekler</a:t>
            </a:r>
          </a:p>
          <a:p>
            <a:pPr lvl="1"/>
            <a:r>
              <a:rPr lang="tr-TR" dirty="0"/>
              <a:t>Konuyla ilgili literatürdeki bazı çalışmalardan kısa bilgiler veya örnek olaylar.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CB0E8A1-1CDA-5E25-40BE-AD080F849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53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F626D-A973-86CF-E05E-B3A3D47A0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6CF82A-F160-D2EB-87A3-7B40AB3F8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/>
              <a:t>Materyal ve Yöntem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1B06F5-2C8D-F094-A871-742165729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Nasıl İncelendi?</a:t>
            </a:r>
          </a:p>
          <a:p>
            <a:pPr lvl="1"/>
            <a:r>
              <a:rPr lang="tr-TR" dirty="0"/>
              <a:t>Konuyu analiz etmek için kullanılan yöntem veya araçlar.</a:t>
            </a:r>
          </a:p>
          <a:p>
            <a:pPr lvl="1"/>
            <a:r>
              <a:rPr lang="tr-TR" dirty="0"/>
              <a:t>Deney, simülasyon ya da modelleme gibi detaylar.</a:t>
            </a:r>
          </a:p>
          <a:p>
            <a:r>
              <a:rPr lang="tr-TR" dirty="0"/>
              <a:t>Şemalar ve Grafikler</a:t>
            </a:r>
          </a:p>
          <a:p>
            <a:pPr lvl="1"/>
            <a:r>
              <a:rPr lang="tr-TR" dirty="0"/>
              <a:t>Süreci görselleştiren grafik veya tablolar eklenebilir.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9D1FA1F-1246-D7E9-97A1-365E4B2DE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93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48736-0D97-8747-E6B4-84C7EE3F0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A5E139-B29C-85EF-B3A0-1125CD5D3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/>
              <a:t>Bulgular</a:t>
            </a:r>
            <a:r>
              <a:rPr lang="tr-TR" dirty="0"/>
              <a:t> ve Tartışma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AB965-CD2C-1794-BE95-B1D43A82A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Anahtar Bulgular</a:t>
            </a:r>
          </a:p>
          <a:p>
            <a:pPr lvl="1"/>
            <a:r>
              <a:rPr lang="tr-TR" dirty="0"/>
              <a:t>Çalışmanın önemli bulgularını net bir şekilde belirtin.</a:t>
            </a:r>
          </a:p>
          <a:p>
            <a:pPr lvl="1"/>
            <a:r>
              <a:rPr lang="tr-TR" dirty="0"/>
              <a:t>Görsel destekli grafik veya tablolar ekleyin.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80BF5EB-B8B1-A1EF-B2CE-3CB0C8B54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163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C820C-D9E8-8610-E958-42E4AC863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8E4919-A40D-A7E8-D298-E448D5B5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/>
              <a:t>Sonuçlar</a:t>
            </a:r>
            <a:r>
              <a:rPr lang="tr-TR" dirty="0"/>
              <a:t> ve Öneriler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F26E29-3FAC-E9A5-E7C8-26ED25882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Sonuçlar ve Öneriler</a:t>
            </a:r>
          </a:p>
          <a:p>
            <a:pPr lvl="1"/>
            <a:r>
              <a:rPr lang="tr-TR" dirty="0"/>
              <a:t>Çalışmadan çıkarılan sonuçlar ve gelecekte yapılabilecek iyileştirmeler.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9235E7F-5C01-EFDC-16BE-6CDAA3947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38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2BA151-CA0A-384E-7951-9F2333D4A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C53F2D-A7CB-2BCB-2768-AD4B215CF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Sunum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 </a:t>
            </a:r>
            <a:r>
              <a:rPr lang="en-US" dirty="0" err="1"/>
              <a:t>Dağılımı</a:t>
            </a:r>
            <a:r>
              <a:rPr lang="en-US" dirty="0"/>
              <a:t> (</a:t>
            </a: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tr-TR" dirty="0"/>
              <a:t>15</a:t>
            </a:r>
            <a:r>
              <a:rPr lang="en-US" dirty="0"/>
              <a:t> </a:t>
            </a:r>
            <a:r>
              <a:rPr lang="tr-TR" dirty="0"/>
              <a:t>d</a:t>
            </a:r>
            <a:r>
              <a:rPr lang="en-US" dirty="0" err="1"/>
              <a:t>akika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)</a:t>
            </a:r>
            <a:endParaRPr lang="tr-TR" dirty="0"/>
          </a:p>
          <a:p>
            <a:pPr lvl="1"/>
            <a:r>
              <a:rPr lang="en-US" dirty="0" err="1"/>
              <a:t>Giriş</a:t>
            </a:r>
            <a:r>
              <a:rPr lang="en-US" dirty="0"/>
              <a:t>: </a:t>
            </a:r>
            <a:r>
              <a:rPr lang="tr-TR" dirty="0"/>
              <a:t>2</a:t>
            </a:r>
            <a:r>
              <a:rPr lang="en-US" dirty="0"/>
              <a:t> </a:t>
            </a:r>
            <a:r>
              <a:rPr lang="en-US" dirty="0" err="1"/>
              <a:t>dakika</a:t>
            </a:r>
            <a:endParaRPr lang="tr-TR" dirty="0"/>
          </a:p>
          <a:p>
            <a:pPr lvl="1"/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Tanıtımı</a:t>
            </a:r>
            <a:r>
              <a:rPr lang="en-US" dirty="0"/>
              <a:t>: </a:t>
            </a:r>
            <a:r>
              <a:rPr lang="tr-TR" dirty="0"/>
              <a:t>2</a:t>
            </a:r>
            <a:r>
              <a:rPr lang="en-US" dirty="0"/>
              <a:t> </a:t>
            </a:r>
            <a:r>
              <a:rPr lang="en-US" dirty="0" err="1"/>
              <a:t>dakika</a:t>
            </a:r>
            <a:endParaRPr lang="tr-TR" dirty="0"/>
          </a:p>
          <a:p>
            <a:pPr lvl="1"/>
            <a:r>
              <a:rPr lang="tr-TR" dirty="0"/>
              <a:t>Materyal ve </a:t>
            </a:r>
            <a:r>
              <a:rPr lang="en-US" dirty="0" err="1"/>
              <a:t>Yöntem</a:t>
            </a:r>
            <a:r>
              <a:rPr lang="en-US" dirty="0"/>
              <a:t>: </a:t>
            </a:r>
            <a:r>
              <a:rPr lang="tr-TR" dirty="0"/>
              <a:t>3</a:t>
            </a:r>
            <a:r>
              <a:rPr lang="en-US" dirty="0"/>
              <a:t> </a:t>
            </a:r>
            <a:r>
              <a:rPr lang="en-US" dirty="0" err="1"/>
              <a:t>dakika</a:t>
            </a:r>
            <a:endParaRPr lang="tr-TR" dirty="0"/>
          </a:p>
          <a:p>
            <a:pPr lvl="1"/>
            <a:r>
              <a:rPr lang="en-US" dirty="0" err="1"/>
              <a:t>Bulgular</a:t>
            </a:r>
            <a:r>
              <a:rPr lang="tr-TR" dirty="0"/>
              <a:t> ve Tartışma: 5 dakika</a:t>
            </a:r>
          </a:p>
          <a:p>
            <a:pPr lvl="1"/>
            <a:r>
              <a:rPr lang="en-US" dirty="0" err="1"/>
              <a:t>Sonuçlar</a:t>
            </a:r>
            <a:r>
              <a:rPr lang="tr-TR" dirty="0"/>
              <a:t> ve Öneriler</a:t>
            </a:r>
            <a:r>
              <a:rPr lang="en-US" dirty="0"/>
              <a:t>: </a:t>
            </a:r>
            <a:r>
              <a:rPr lang="tr-TR" dirty="0"/>
              <a:t>3</a:t>
            </a:r>
            <a:r>
              <a:rPr lang="en-US" dirty="0"/>
              <a:t> </a:t>
            </a:r>
            <a:r>
              <a:rPr lang="en-US" dirty="0" err="1"/>
              <a:t>dakik</a:t>
            </a:r>
            <a:r>
              <a:rPr lang="tr-TR" dirty="0"/>
              <a:t>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832C0C7-7575-2C10-758A-162BE787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25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A5E70E32-5BB9-E5ED-330F-5187B7CA1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2587752"/>
            <a:ext cx="7772400" cy="2057400"/>
          </a:xfrm>
        </p:spPr>
        <p:txBody>
          <a:bodyPr>
            <a:normAutofit/>
          </a:bodyPr>
          <a:lstStyle/>
          <a:p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Bitirme Tezi Konu Başlığı</a:t>
            </a:r>
            <a:b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Hazırlayan</a:t>
            </a:r>
            <a:b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No Ad-</a:t>
            </a:r>
            <a:r>
              <a:rPr lang="tr-T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Soyad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C437E67C-E5B0-F8AC-96C5-D7EFA251B2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5810536"/>
            <a:ext cx="6400800" cy="705136"/>
          </a:xfrm>
        </p:spPr>
        <p:txBody>
          <a:bodyPr>
            <a:normAutofit lnSpcReduction="10000"/>
          </a:bodyPr>
          <a:lstStyle/>
          <a:p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Danışman</a:t>
            </a:r>
          </a:p>
          <a:p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Unvan Ad-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Soyad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7AC61D43-88CD-3FA8-D4E5-8BAA25737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20" y="180000"/>
            <a:ext cx="1443706" cy="144000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57591CDF-EAF6-98F0-F896-CF4032372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7781" y="180000"/>
            <a:ext cx="1440000" cy="1440000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28278B83-5874-00A3-8C63-1EF5291AAAFF}"/>
              </a:ext>
            </a:extLst>
          </p:cNvPr>
          <p:cNvSpPr txBox="1"/>
          <p:nvPr/>
        </p:nvSpPr>
        <p:spPr>
          <a:xfrm>
            <a:off x="3673946" y="900000"/>
            <a:ext cx="48441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Çukurova Üniversitesi</a:t>
            </a:r>
          </a:p>
          <a:p>
            <a:pPr algn="ctr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Otomotiv Mühendisliği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CBE79FB9-1A87-29A7-DBB5-DF1274A89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02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503</Words>
  <Application>Microsoft Office PowerPoint</Application>
  <PresentationFormat>Geniş ekran</PresentationFormat>
  <Paragraphs>116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Bitirme Tezi Sunum Şablonu</vt:lpstr>
      <vt:lpstr>Bitirme Tezi Sunum Şablonu</vt:lpstr>
      <vt:lpstr>Giriş</vt:lpstr>
      <vt:lpstr>Konu Tanıtımı</vt:lpstr>
      <vt:lpstr>Materyal ve Yöntem</vt:lpstr>
      <vt:lpstr>Bulgular ve Tartışma</vt:lpstr>
      <vt:lpstr>Sonuçlar ve Öneriler</vt:lpstr>
      <vt:lpstr>PowerPoint Sunusu</vt:lpstr>
      <vt:lpstr>Bitirme Tezi Konu Başlığı  Hazırlayan Öğrenci No Ad-Soyad</vt:lpstr>
      <vt:lpstr>İÇİNDEKİLER</vt:lpstr>
      <vt:lpstr>Temel Mühendislik Kavramları -Örnek Slayt-</vt:lpstr>
      <vt:lpstr>Şekil Gösterimi -Örnek Slayt-</vt:lpstr>
      <vt:lpstr>Tablo Gösterimi -Örnek Slayt-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Ali Cem Yakaryılmaz</cp:lastModifiedBy>
  <cp:revision>11</cp:revision>
  <dcterms:created xsi:type="dcterms:W3CDTF">2013-01-27T09:14:16Z</dcterms:created>
  <dcterms:modified xsi:type="dcterms:W3CDTF">2024-12-23T12:16:59Z</dcterms:modified>
  <cp:category/>
</cp:coreProperties>
</file>